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9" r:id="rId3"/>
    <p:sldId id="260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C3513-65CA-4F59-AC0B-ABC71C9A34CE}" type="datetimeFigureOut">
              <a:rPr lang="nl-NL" smtClean="0"/>
              <a:t>6-9-2017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88BD7-2305-4689-9CC8-C5214AF3CD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1357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Om het woord Organisme een </a:t>
            </a:r>
            <a:r>
              <a:rPr lang="nl-NL" dirty="0" err="1"/>
              <a:t>woordenweb</a:t>
            </a:r>
            <a:r>
              <a:rPr lang="nl-NL" dirty="0"/>
              <a:t> maken met alles waar de leerlingen aan denken. Vervolgens de belangrijke woorden eruit pikken en uitleggen.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88BD7-2305-4689-9CC8-C5214AF3CDEA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1424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Hier kan een </a:t>
            </a:r>
            <a:r>
              <a:rPr lang="nl-NL" dirty="0" err="1"/>
              <a:t>energizer</a:t>
            </a:r>
            <a:r>
              <a:rPr lang="nl-NL" dirty="0"/>
              <a:t> van gemaakt worden. Leerlingen krijgen een orgaan toegeworpen en moeten denken of ze de naam kennen, en vervolgens ook of ze weten wat het doet.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88BD7-2305-4689-9CC8-C5214AF3CDEA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537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FC4-0707-46DD-A01F-58BDCE2FD0E0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4075-E188-4E82-A243-C3B81E8F92C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359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FC4-0707-46DD-A01F-58BDCE2FD0E0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4075-E188-4E82-A243-C3B81E8F92C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90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FC4-0707-46DD-A01F-58BDCE2FD0E0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4075-E188-4E82-A243-C3B81E8F92C2}" type="slidenum">
              <a:rPr lang="en-US" smtClean="0"/>
              <a:t>‹nr.›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7826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FC4-0707-46DD-A01F-58BDCE2FD0E0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4075-E188-4E82-A243-C3B81E8F92C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FC4-0707-46DD-A01F-58BDCE2FD0E0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4075-E188-4E82-A243-C3B81E8F92C2}" type="slidenum">
              <a:rPr lang="en-US" smtClean="0"/>
              <a:t>‹nr.›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5396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FC4-0707-46DD-A01F-58BDCE2FD0E0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4075-E188-4E82-A243-C3B81E8F92C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98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FC4-0707-46DD-A01F-58BDCE2FD0E0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4075-E188-4E82-A243-C3B81E8F92C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02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FC4-0707-46DD-A01F-58BDCE2FD0E0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4075-E188-4E82-A243-C3B81E8F92C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913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FC4-0707-46DD-A01F-58BDCE2FD0E0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4075-E188-4E82-A243-C3B81E8F92C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72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FC4-0707-46DD-A01F-58BDCE2FD0E0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4075-E188-4E82-A243-C3B81E8F92C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640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FC4-0707-46DD-A01F-58BDCE2FD0E0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4075-E188-4E82-A243-C3B81E8F92C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380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FC4-0707-46DD-A01F-58BDCE2FD0E0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4075-E188-4E82-A243-C3B81E8F92C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054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FC4-0707-46DD-A01F-58BDCE2FD0E0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4075-E188-4E82-A243-C3B81E8F92C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FC4-0707-46DD-A01F-58BDCE2FD0E0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4075-E188-4E82-A243-C3B81E8F92C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107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FC4-0707-46DD-A01F-58BDCE2FD0E0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4075-E188-4E82-A243-C3B81E8F92C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115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EFFC4-0707-46DD-A01F-58BDCE2FD0E0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34075-E188-4E82-A243-C3B81E8F92C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26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4EFFC4-0707-46DD-A01F-58BDCE2FD0E0}" type="datetimeFigureOut">
              <a:rPr lang="en-US" smtClean="0"/>
              <a:t>9/6/2017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D34075-E188-4E82-A243-C3B81E8F92C2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315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maken.wikiwijs.nl/62422/Van_cel_tot_organisme__vmbo_kgt1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/>
              <a:t>Welkom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15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366" y="192911"/>
            <a:ext cx="4718647" cy="6665089"/>
          </a:xfrm>
        </p:spPr>
      </p:pic>
    </p:spTree>
    <p:extLst>
      <p:ext uri="{BB962C8B-B14F-4D97-AF65-F5344CB8AC3E}">
        <p14:creationId xmlns:p14="http://schemas.microsoft.com/office/powerpoint/2010/main" val="848788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Wat </a:t>
            </a:r>
            <a:r>
              <a:rPr lang="en-US" dirty="0" err="1"/>
              <a:t>gaan</a:t>
            </a:r>
            <a:r>
              <a:rPr lang="en-US" dirty="0"/>
              <a:t> we </a:t>
            </a:r>
            <a:r>
              <a:rPr lang="en-US" dirty="0" err="1"/>
              <a:t>doen</a:t>
            </a:r>
            <a:r>
              <a:rPr lang="en-US" dirty="0"/>
              <a:t> </a:t>
            </a:r>
            <a:r>
              <a:rPr lang="en-US" dirty="0" err="1"/>
              <a:t>deze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06DBCCA-26CC-433A-8139-76CF73A3B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9542" y="-16746"/>
            <a:ext cx="6423943" cy="6874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593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F21B4D-579B-4D20-B9A3-459E57E3B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400" dirty="0"/>
              <a:t>Thema 1: Organen en cellen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C2F67FB-4003-4EF4-989C-6B8CD101E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Wat weten we al?</a:t>
            </a:r>
          </a:p>
          <a:p>
            <a:endParaRPr lang="nl-NL" sz="2400" dirty="0"/>
          </a:p>
          <a:p>
            <a:r>
              <a:rPr lang="nl-NL" sz="2400" dirty="0"/>
              <a:t>Wat denken jullie dat we gaan leren tijdens dit</a:t>
            </a:r>
          </a:p>
          <a:p>
            <a:pPr marL="0" indent="0">
              <a:buNone/>
            </a:pPr>
            <a:r>
              <a:rPr lang="nl-NL" sz="2400" dirty="0"/>
              <a:t>	hoofdstuk?</a:t>
            </a:r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/>
              <a:t>Waar zijn jullie benieuwd naar?</a:t>
            </a:r>
          </a:p>
        </p:txBody>
      </p:sp>
      <p:pic>
        <p:nvPicPr>
          <p:cNvPr id="2050" name="Picture 2" descr="Afbeeldingsresultaat voor organen">
            <a:hlinkClick r:id="rId2"/>
            <a:extLst>
              <a:ext uri="{FF2B5EF4-FFF2-40B4-BE49-F238E27FC236}">
                <a16:creationId xmlns:a16="http://schemas.microsoft.com/office/drawing/2014/main" id="{F0CE7BF6-3D79-4F29-ADF2-AD796E6E77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2425" y="3238500"/>
            <a:ext cx="3448050" cy="287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494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22334B-947E-4C8C-8F1F-7C5FA1CA6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5159" y="2486025"/>
            <a:ext cx="8596668" cy="1809750"/>
          </a:xfrm>
        </p:spPr>
        <p:txBody>
          <a:bodyPr>
            <a:normAutofit/>
          </a:bodyPr>
          <a:lstStyle/>
          <a:p>
            <a:r>
              <a:rPr lang="nl-NL" sz="8800" dirty="0"/>
              <a:t>Organisme</a:t>
            </a:r>
          </a:p>
        </p:txBody>
      </p:sp>
    </p:spTree>
    <p:extLst>
      <p:ext uri="{BB962C8B-B14F-4D97-AF65-F5344CB8AC3E}">
        <p14:creationId xmlns:p14="http://schemas.microsoft.com/office/powerpoint/2010/main" val="136553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2AFC2A-4D07-4DC2-905F-314510566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Uitleg organen met een torso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99FE9A3-009E-4FB2-83E0-F94A124EAC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Afbeeldingsresultaat voor Torso anatomisch">
            <a:extLst>
              <a:ext uri="{FF2B5EF4-FFF2-40B4-BE49-F238E27FC236}">
                <a16:creationId xmlns:a16="http://schemas.microsoft.com/office/drawing/2014/main" id="{C2B0FC15-C0A2-41FF-8CAA-D2244731C9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850" y="1516504"/>
            <a:ext cx="4494878" cy="5146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1186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1620</TotalTime>
  <Words>92</Words>
  <Application>Microsoft Office PowerPoint</Application>
  <PresentationFormat>Breedbeeld</PresentationFormat>
  <Paragraphs>15</Paragraphs>
  <Slides>6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</vt:lpstr>
      <vt:lpstr>Welkom</vt:lpstr>
      <vt:lpstr>PowerPoint-presentatie</vt:lpstr>
      <vt:lpstr>Wat gaan we doen deze periode?</vt:lpstr>
      <vt:lpstr>Thema 1: Organen en cellen</vt:lpstr>
      <vt:lpstr>Organisme</vt:lpstr>
      <vt:lpstr>Uitleg organen met een torso</vt:lpstr>
    </vt:vector>
  </TitlesOfParts>
  <Company>Hogeschool van Arnhem en Nijmegen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</dc:title>
  <dc:creator>Bakker Martijn</dc:creator>
  <cp:lastModifiedBy>Martijn Bakker</cp:lastModifiedBy>
  <cp:revision>10</cp:revision>
  <dcterms:created xsi:type="dcterms:W3CDTF">2017-08-25T11:43:31Z</dcterms:created>
  <dcterms:modified xsi:type="dcterms:W3CDTF">2017-09-06T09:35:17Z</dcterms:modified>
</cp:coreProperties>
</file>